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47" r:id="rId2"/>
    <p:sldId id="349" r:id="rId3"/>
    <p:sldId id="348"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8"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7E5A4-6901-C10B-FFF2-A98C447EF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3F8EC-B942-D084-2069-9E9DAB47A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710B4-B6B3-512F-A93E-5284F9043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3ABF71-70F1-6E7D-00D9-F1C70079A3BD}"/>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48610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8B89-BB4C-D7B1-D058-2E6C9668B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33C82-2D10-B818-C22C-B26EA64A2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8E89B-7C2A-927A-6502-029009F02F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2D3131-A80F-5819-342E-DE46A5AA5196}"/>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70352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DC903-67A4-25C8-B737-E809F5611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90C01-46C2-1D28-DF78-9D4FF72F2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711D9-FBB3-2FF0-E562-7898FBBD0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0235DC-81F7-3BC3-50CB-6771C4674F57}"/>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408031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7A24-D0DF-02A9-A895-BFAAA89ED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B8052-CAE0-70D2-CBE8-48CA07569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5F58E-00A5-AE23-9957-8F63ECF7C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0F4AE-4EE3-7881-2F82-C0DE748BF1B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57343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5E61-A1E4-5ECF-6F50-929F3FEE5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8A799-629C-0884-E2D3-FD4382791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4322F-292C-2D87-05AF-6DB4A0BFB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C00F6-BA84-BDE0-9DEC-A5889D5EAAE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55313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7CB4-A3DB-C6F0-44A7-748C4704D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EB6C3-5009-3279-FC54-5B77CBAE6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12BAB-FB29-EA09-1170-AB3AB0D45A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5AE05-BC2E-38B3-D07C-FADE4D3964EF}"/>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79500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DB8F-29AD-C958-CCAE-5530A8EB2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44229-661D-B206-CADA-28900C581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A3C63-6CFC-09FA-098F-E00C999078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262FAE-7DB3-4BE8-66F6-640EB73782A7}"/>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7911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9D32-21F4-5970-779A-7F384B117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CB025-F326-FF76-158B-B35F64C87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CCC13-6F06-6528-6AE0-FD9C609B15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34FA8-B494-3C70-D9BC-0B0BA4365446}"/>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764119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1154-A947-0185-361D-538B1B036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B637F-0319-D5FB-537C-2D8D3319A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7634C-65F7-6C60-8B2E-D0859D6E61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F24EF1-1BCD-4050-B8BC-80CA80EDE849}"/>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94108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DFF1-78E1-6CC7-EDA6-2D306D474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B7F72-00F4-EBE3-C646-07BF677CB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DC30-907B-407E-FE0F-41F8E994E8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C3B4EF-5F70-2161-EE37-522707AF39DA}"/>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8920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F86B8-E475-9558-2078-00BD19762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E6DDC-340F-70DA-EE17-2E1AC131D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3B543-2971-B7BF-B92B-71984F951A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FBC08-5D55-C7EF-97D9-5D3CE7D0F2D2}"/>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3610465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7C71-4985-49A1-8C3D-16D35A27C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CC9C3-E8CE-BE07-0E9D-FE39D8D97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1A793-F74B-AED9-18DB-C4A7FAC65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AE4082-403F-B5EA-1F51-DC9157832740}"/>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90500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C3BD-EDB5-5C99-6EC4-BB0482FBB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2FF68-4AAF-2787-16AE-7087CAAD8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93A1F-172F-DFE4-FDFA-089A261F20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473649-4EDC-F098-1EFE-87DADDD89308}"/>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44467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4B768-3722-27EE-45BC-3F16CFDAA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381A3-9975-9C42-ACAF-B27FDEE42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F87BC-180D-35AE-E58F-9B91934E9D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222D6-01C2-C46B-C267-D8FA43637051}"/>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181331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556-5268-55E1-D13D-28C1F8551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0C58E-7D6C-DCDF-F4E3-E0028D04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220C2-9CE6-8B7C-52FC-48D6AA40D9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B07AF-5F95-9A03-BEED-1DD9E15F49AF}"/>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991419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2CBC-895A-9EED-2219-F770D934D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FE60E-A3F1-B5B2-2118-1C8D8E703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D6329-664B-9559-323A-B6A929A3B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082C5-C968-E4A8-5318-D613C778C70B}"/>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89499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84053-6B0F-6434-BF04-75B317513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4FD1E-7675-BCF0-516E-A58B15E8B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AD93E-DCFF-0505-6C77-78CF04A4B8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A3083-B5E3-7B16-83D3-643B567B5831}"/>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75905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2B530-C7EE-34AD-809D-79CC7D7CE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3B4B1-BA15-C89A-26F9-9557C935A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92EC0-8270-4083-8C38-0370A8B9F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44F03-B82C-13C3-7141-CB1004AB002A}"/>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77334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3772E-0BAB-CEAD-D6D4-FEF4F73E8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9394E-DB3C-2F96-46F2-47A21C55E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8793B-B6C5-8039-8B8B-30B4D709AE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958825-877D-E5C1-6CE6-E1DC25ABFF75}"/>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05290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9D393-B008-66AD-4CBC-CA64E3DC5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FCF32-6AF1-0A6B-07E7-F4ADA5678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04713-EC66-4D92-0D8A-0A8B108459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38F59-C3D1-A52D-815C-0BDF13718497}"/>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4226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0515-FC60-CF69-8D72-D91693782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5AF0E-27B1-D887-D5E0-CB3D96F00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77582-AA9C-BB53-3984-75DC428AE5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160A70-B25A-BD9E-5B46-7A4F9180349A}"/>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01197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B07B-2802-E7BD-8B34-FFCDEE015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4F4A8-D179-A10F-7E33-ED57841A2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68142-17B6-92C2-5454-7BBD28928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0E452-096D-FF1B-B84A-24D2B1FB3C60}"/>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71728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6F35-E60C-535A-E48B-6E579E796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BC1D1-E3DC-AEEC-76C3-39B22D51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72866-B282-EC49-44E1-75F4DB13F6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C24658-4772-B0DC-F159-61508C23DCF2}"/>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69399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10/24/25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10/24/25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text overlay&#10;&#10;AI-generated content may be incorrect.">
            <a:extLst>
              <a:ext uri="{FF2B5EF4-FFF2-40B4-BE49-F238E27FC236}">
                <a16:creationId xmlns:a16="http://schemas.microsoft.com/office/drawing/2014/main" id="{841E844A-8253-F429-A04F-C73B5AD9DA1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1813-70E3-08CA-DA7E-F5DD38E86E90}"/>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35478280-39A0-9F81-6B1C-FA1C4F768FE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F78B581-1C65-9C00-D5C8-606437327AAD}"/>
              </a:ext>
            </a:extLst>
          </p:cNvPr>
          <p:cNvSpPr txBox="1"/>
          <p:nvPr/>
        </p:nvSpPr>
        <p:spPr>
          <a:xfrm>
            <a:off x="555321"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45:1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मेरा हृदय एक सुन्दर विषय की उमंग से उमण्ड रहा है, जो बात मैं ने राजा के विषय रची है उसको सुनाता हूँ; मेरी जीभ निपुण लेखक की लेखनी बनी है।</a:t>
            </a:r>
          </a:p>
        </p:txBody>
      </p:sp>
    </p:spTree>
    <p:extLst>
      <p:ext uri="{BB962C8B-B14F-4D97-AF65-F5344CB8AC3E}">
        <p14:creationId xmlns:p14="http://schemas.microsoft.com/office/powerpoint/2010/main" val="47943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AD55-2402-E2EB-CE05-8F818ED5C44B}"/>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74F20495-8303-F527-7466-E72D36A46A6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9996871-6621-77A6-6833-9DD4596CB8A1}"/>
              </a:ext>
            </a:extLst>
          </p:cNvPr>
          <p:cNvSpPr txBox="1"/>
          <p:nvPr/>
        </p:nvSpPr>
        <p:spPr>
          <a:xfrm>
            <a:off x="668054"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प्रवाह को ग्रहण करें</a:t>
            </a:r>
          </a:p>
        </p:txBody>
      </p:sp>
    </p:spTree>
    <p:extLst>
      <p:ext uri="{BB962C8B-B14F-4D97-AF65-F5344CB8AC3E}">
        <p14:creationId xmlns:p14="http://schemas.microsoft.com/office/powerpoint/2010/main" val="108935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83EB6-0346-685D-BCDC-2A7109D86BB8}"/>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92060330-90F0-16B8-E9AB-474782D091D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A97EB1B-EF67-CE12-2AE4-B4613741B200}"/>
              </a:ext>
            </a:extLst>
          </p:cNvPr>
          <p:cNvSpPr txBox="1"/>
          <p:nvPr/>
        </p:nvSpPr>
        <p:spPr>
          <a:xfrm>
            <a:off x="542795" y="1730073"/>
            <a:ext cx="668472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शमूएल 9:9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(पूर्वकाल में तो इस्राएल में जब कोई परमेश्‍वर से प्रश्न करने जाता तब ऐसा कहता था, “चलो, हम दर्शी के पास चलें;” क्योंकि जो आज कल नबी कहलाता है वह पूर्वकाल में दर्शी कहलाता था।)</a:t>
            </a:r>
          </a:p>
        </p:txBody>
      </p:sp>
    </p:spTree>
    <p:extLst>
      <p:ext uri="{BB962C8B-B14F-4D97-AF65-F5344CB8AC3E}">
        <p14:creationId xmlns:p14="http://schemas.microsoft.com/office/powerpoint/2010/main" val="216684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A683-3F5F-06EB-5EC8-54388581398F}"/>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5CEB55EF-F621-4A7C-1EA3-87C1C5FF927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8E9CB40-C5FA-2F2D-553E-A2E289632DF0}"/>
              </a:ext>
            </a:extLst>
          </p:cNvPr>
          <p:cNvSpPr txBox="1"/>
          <p:nvPr/>
        </p:nvSpPr>
        <p:spPr>
          <a:xfrm>
            <a:off x="630476"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उबलना (</a:t>
            </a:r>
            <a:r>
              <a:rPr lang="hi-IN" sz="3600" b="1" i="1" dirty="0">
                <a:solidFill>
                  <a:schemeClr val="bg1"/>
                </a:solidFill>
                <a:effectLst/>
                <a:latin typeface="Calibri" panose="020F0502020204030204" pitchFamily="34" charset="0"/>
                <a:cs typeface="Calibri" panose="020F0502020204030204" pitchFamily="34" charset="0"/>
              </a:rPr>
              <a:t>नबी</a:t>
            </a:r>
            <a:r>
              <a:rPr lang="en-US" sz="3600" b="1" i="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 देखना (</a:t>
            </a:r>
            <a:r>
              <a:rPr lang="hi-IN" sz="3600" b="1" i="1" dirty="0">
                <a:solidFill>
                  <a:schemeClr val="bg1"/>
                </a:solidFill>
                <a:effectLst/>
                <a:latin typeface="Calibri" panose="020F0502020204030204" pitchFamily="34" charset="0"/>
                <a:cs typeface="Calibri" panose="020F0502020204030204" pitchFamily="34" charset="0"/>
              </a:rPr>
              <a:t>राः</a:t>
            </a:r>
            <a:r>
              <a:rPr lang="en-US" sz="3600" b="1" i="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 टपकना (</a:t>
            </a:r>
            <a:r>
              <a:rPr lang="hi-IN" sz="3600" b="1" i="1" dirty="0">
                <a:solidFill>
                  <a:schemeClr val="bg1"/>
                </a:solidFill>
                <a:effectLst/>
                <a:latin typeface="Calibri" panose="020F0502020204030204" pitchFamily="34" charset="0"/>
                <a:cs typeface="Calibri" panose="020F0502020204030204" pitchFamily="34" charset="0"/>
              </a:rPr>
              <a:t>नताफ़</a:t>
            </a:r>
            <a:r>
              <a:rPr lang="en-US" sz="3600" b="1" i="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7415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176B9-F93C-0906-2D07-168307AF2267}"/>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F9A6423C-B87D-E56F-F6C1-4146B916A15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AF1494-35DE-50C6-FCA0-11C630C43375}"/>
              </a:ext>
            </a:extLst>
          </p:cNvPr>
          <p:cNvSpPr txBox="1"/>
          <p:nvPr/>
        </p:nvSpPr>
        <p:spPr>
          <a:xfrm>
            <a:off x="592898" y="3105834"/>
            <a:ext cx="655946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4</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प्रवाह को ध्यानभंग से अलग करें</a:t>
            </a:r>
          </a:p>
        </p:txBody>
      </p:sp>
    </p:spTree>
    <p:extLst>
      <p:ext uri="{BB962C8B-B14F-4D97-AF65-F5344CB8AC3E}">
        <p14:creationId xmlns:p14="http://schemas.microsoft.com/office/powerpoint/2010/main" val="9249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603B-EA04-C9E3-081D-A613BF233ADB}"/>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973E189F-F687-551C-33B8-E445C60250C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653E076-5D0C-B063-A7A8-CBEF966C478C}"/>
              </a:ext>
            </a:extLst>
          </p:cNvPr>
          <p:cNvSpPr txBox="1"/>
          <p:nvPr/>
        </p:nvSpPr>
        <p:spPr>
          <a:xfrm>
            <a:off x="530269"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यिर्मयाह 15:19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 सुनकर यहोवा ने यों कहा, “यदि तू फिरे, तो मैं फिर से तुझे अपने सामने खड़ा करूँगा। यदि तू अनमोल को कहे और निकम्मे को न कहे, तब तू मेरे मुख के समान होगा। वे लोग तेरी ओर फिरेंगे, परन्तु तू उनकी ओर न फिरना।</a:t>
            </a:r>
          </a:p>
        </p:txBody>
      </p:sp>
    </p:spTree>
    <p:extLst>
      <p:ext uri="{BB962C8B-B14F-4D97-AF65-F5344CB8AC3E}">
        <p14:creationId xmlns:p14="http://schemas.microsoft.com/office/powerpoint/2010/main" val="219752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A57B-DA9B-3AF8-D94E-B2CB3DA31082}"/>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EFBD4E4B-7B59-1CC9-98DD-01F36342DF0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B9421B7-2334-65A6-97AE-C1FBF35B50CC}"/>
              </a:ext>
            </a:extLst>
          </p:cNvPr>
          <p:cNvSpPr txBox="1"/>
          <p:nvPr/>
        </p:nvSpPr>
        <p:spPr>
          <a:xfrm>
            <a:off x="693107" y="2542603"/>
            <a:ext cx="6095999"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13:9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हमारा ज्ञान अधूरा है, और हमारी भविष्यद्वाणी अधूरी;</a:t>
            </a:r>
          </a:p>
        </p:txBody>
      </p:sp>
    </p:spTree>
    <p:extLst>
      <p:ext uri="{BB962C8B-B14F-4D97-AF65-F5344CB8AC3E}">
        <p14:creationId xmlns:p14="http://schemas.microsoft.com/office/powerpoint/2010/main" val="315615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8D6A-BB94-1851-8A2D-CD5B30E7D59A}"/>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9A03270F-8B38-752F-F0D6-C04D3068A29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C359774-59F0-CEA2-1D76-5C5EBEEBE3AF}"/>
              </a:ext>
            </a:extLst>
          </p:cNvPr>
          <p:cNvSpPr txBox="1"/>
          <p:nvPr/>
        </p:nvSpPr>
        <p:spPr>
          <a:xfrm>
            <a:off x="592898" y="3105834"/>
            <a:ext cx="655946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उसकी वाणी को घोषित करना</a:t>
            </a:r>
          </a:p>
        </p:txBody>
      </p:sp>
    </p:spTree>
    <p:extLst>
      <p:ext uri="{BB962C8B-B14F-4D97-AF65-F5344CB8AC3E}">
        <p14:creationId xmlns:p14="http://schemas.microsoft.com/office/powerpoint/2010/main" val="191767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DA3E-B3CF-838A-BAB0-1ECB58E23B0D}"/>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F9A1916A-CC96-2FC7-D2F6-F54702D39B9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8A93CF1-ABBE-8849-D9A9-011A9A3D2B99}"/>
              </a:ext>
            </a:extLst>
          </p:cNvPr>
          <p:cNvSpPr txBox="1"/>
          <p:nvPr/>
        </p:nvSpPr>
        <p:spPr>
          <a:xfrm>
            <a:off x="592898" y="3105834"/>
            <a:ext cx="655946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विश्वासयोग्य रीति से बोलें</a:t>
            </a:r>
          </a:p>
        </p:txBody>
      </p:sp>
    </p:spTree>
    <p:extLst>
      <p:ext uri="{BB962C8B-B14F-4D97-AF65-F5344CB8AC3E}">
        <p14:creationId xmlns:p14="http://schemas.microsoft.com/office/powerpoint/2010/main" val="165747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F6A79-0C29-C0A6-613E-DA2213B27683}"/>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E691AA11-8486-EC5C-D4FF-829D472EBE1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1872419-3803-248B-19D4-7ABEFDF6566D}"/>
              </a:ext>
            </a:extLst>
          </p:cNvPr>
          <p:cNvSpPr txBox="1"/>
          <p:nvPr/>
        </p:nvSpPr>
        <p:spPr>
          <a:xfrm>
            <a:off x="505217"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यिर्मयाह 23:28</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यदि किसी भविष्यद्वक्‍ता ने स्वप्न देखा हो, तो वह उसे बताए, परन्तु जिस किसी ने मेरा वचन सुना हो तो वह मेरा वचन सच्‍चाई से सुनाए। यहोवा की यह वाणी है, कहाँ भूसा और कहाँ गेहूँ?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यहोवा की यह भी वाणी है, क्या मेरा वचन आग सा नहीं है? फिर क्या वह ऐसा हथौड़ा नहीं जो पत्थर को फोड़ डाले?</a:t>
            </a:r>
          </a:p>
        </p:txBody>
      </p:sp>
    </p:spTree>
    <p:extLst>
      <p:ext uri="{BB962C8B-B14F-4D97-AF65-F5344CB8AC3E}">
        <p14:creationId xmlns:p14="http://schemas.microsoft.com/office/powerpoint/2010/main" val="259512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D47B3B1F-7C33-C89C-A5E4-620B1586196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3E760CF2-8E48-0538-766B-0CC4B55958A0}"/>
              </a:ext>
            </a:extLst>
          </p:cNvPr>
          <p:cNvSpPr txBox="1"/>
          <p:nvPr/>
        </p:nvSpPr>
        <p:spPr>
          <a:xfrm>
            <a:off x="680580"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की वाणी को प्राप्त करना और घोषित करना</a:t>
            </a:r>
          </a:p>
        </p:txBody>
      </p:sp>
    </p:spTree>
    <p:extLst>
      <p:ext uri="{BB962C8B-B14F-4D97-AF65-F5344CB8AC3E}">
        <p14:creationId xmlns:p14="http://schemas.microsoft.com/office/powerpoint/2010/main" val="70821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F0B6-B8FC-521B-5130-96C26C29A988}"/>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8440A5FF-90F7-42CC-B338-FCDBD46DCF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2A008B5-1BDA-59F5-7040-D367D13D4D33}"/>
              </a:ext>
            </a:extLst>
          </p:cNvPr>
          <p:cNvSpPr txBox="1"/>
          <p:nvPr/>
        </p:nvSpPr>
        <p:spPr>
          <a:xfrm>
            <a:off x="567846" y="2828835"/>
            <a:ext cx="655946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परमेश्वर पर भरोसा रखें कि वह उसकी पुष्टि करेगा</a:t>
            </a:r>
          </a:p>
        </p:txBody>
      </p:sp>
    </p:spTree>
    <p:extLst>
      <p:ext uri="{BB962C8B-B14F-4D97-AF65-F5344CB8AC3E}">
        <p14:creationId xmlns:p14="http://schemas.microsoft.com/office/powerpoint/2010/main" val="97446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E942C-6A03-2050-513E-F9684E6F6AF3}"/>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201BF676-FE89-7D07-DA85-DAAE8B26134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EAAFA63-4B77-021E-3D9F-4BA33C2CE05D}"/>
              </a:ext>
            </a:extLst>
          </p:cNvPr>
          <p:cNvSpPr txBox="1"/>
          <p:nvPr/>
        </p:nvSpPr>
        <p:spPr>
          <a:xfrm>
            <a:off x="505217"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44:26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अपने दास के वचन को पूरा करता और अपने दूतों की युक्‍ति को सफल करता हूँ; जो यरूशलेम के विषय कहता है, ‘वह फिर बसाई जाएगी’ और यहूदा के नगरों के विषय, ‘वे फिर बनाए जाएँगे, और मैं उनके खण्डहरों को सुधारूँगा,’</a:t>
            </a:r>
          </a:p>
        </p:txBody>
      </p:sp>
    </p:spTree>
    <p:extLst>
      <p:ext uri="{BB962C8B-B14F-4D97-AF65-F5344CB8AC3E}">
        <p14:creationId xmlns:p14="http://schemas.microsoft.com/office/powerpoint/2010/main" val="31188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A4BDA-BACF-8368-C837-72B190A5F29A}"/>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D170DF18-622C-AC44-C2A8-ECB1FB0B6E8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75E6C10-E024-DF6E-F3A7-C37192903DF9}"/>
              </a:ext>
            </a:extLst>
          </p:cNvPr>
          <p:cNvSpPr txBox="1"/>
          <p:nvPr/>
        </p:nvSpPr>
        <p:spPr>
          <a:xfrm>
            <a:off x="655528" y="3105834"/>
            <a:ext cx="655946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लोगों को उसे परखने दें</a:t>
            </a:r>
          </a:p>
        </p:txBody>
      </p:sp>
    </p:spTree>
    <p:extLst>
      <p:ext uri="{BB962C8B-B14F-4D97-AF65-F5344CB8AC3E}">
        <p14:creationId xmlns:p14="http://schemas.microsoft.com/office/powerpoint/2010/main" val="114570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34A4-0229-13BD-97A8-095B8295A8B8}"/>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5F65618B-AF38-515B-60F5-04A1FA1A699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6356111-ABE1-102D-64A7-62F0D9636C18}"/>
              </a:ext>
            </a:extLst>
          </p:cNvPr>
          <p:cNvSpPr txBox="1"/>
          <p:nvPr/>
        </p:nvSpPr>
        <p:spPr>
          <a:xfrm>
            <a:off x="567847"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थिस्सलुनीकियों 5:19-21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आत्मा को न बुझाओ।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भविष्यद्वाणियों को तुच्छ न जानो।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सब बातों को परखो; जो अच्छी है उसे पकड़े रहो।</a:t>
            </a:r>
          </a:p>
        </p:txBody>
      </p:sp>
    </p:spTree>
    <p:extLst>
      <p:ext uri="{BB962C8B-B14F-4D97-AF65-F5344CB8AC3E}">
        <p14:creationId xmlns:p14="http://schemas.microsoft.com/office/powerpoint/2010/main" val="319660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801F5-4580-B175-071E-16AAB63F2DB1}"/>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789F0724-9A8A-EDE9-550B-72F8539A5FF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3D861A3-92B8-0C00-9FB9-491D3876F230}"/>
              </a:ext>
            </a:extLst>
          </p:cNvPr>
          <p:cNvSpPr txBox="1"/>
          <p:nvPr/>
        </p:nvSpPr>
        <p:spPr>
          <a:xfrm>
            <a:off x="655528" y="3105834"/>
            <a:ext cx="655946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उसकी वाणी की सामर्थ्य</a:t>
            </a:r>
          </a:p>
        </p:txBody>
      </p:sp>
    </p:spTree>
    <p:extLst>
      <p:ext uri="{BB962C8B-B14F-4D97-AF65-F5344CB8AC3E}">
        <p14:creationId xmlns:p14="http://schemas.microsoft.com/office/powerpoint/2010/main" val="346240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30893-2997-112C-EAFF-BC1E0CA33821}"/>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A4C60D9E-223B-91A6-C750-0C4463C8D82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D4336BD-C0CF-4A94-39F2-B51092CAF044}"/>
              </a:ext>
            </a:extLst>
          </p:cNvPr>
          <p:cNvSpPr txBox="1"/>
          <p:nvPr/>
        </p:nvSpPr>
        <p:spPr>
          <a:xfrm>
            <a:off x="555320" y="2828835"/>
            <a:ext cx="655946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जब हम उसकी वाणी को स्वर देते हैं — बातें घटती हैं!</a:t>
            </a:r>
          </a:p>
        </p:txBody>
      </p:sp>
    </p:spTree>
    <p:extLst>
      <p:ext uri="{BB962C8B-B14F-4D97-AF65-F5344CB8AC3E}">
        <p14:creationId xmlns:p14="http://schemas.microsoft.com/office/powerpoint/2010/main" val="4228521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FE45-0828-1F7F-7334-A68CD122CB37}"/>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C01F399E-0C1B-4678-229C-4D100F9144A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1AD0551-DC84-FF66-EC21-08C1A57E27AA}"/>
              </a:ext>
            </a:extLst>
          </p:cNvPr>
          <p:cNvSpPr txBox="1"/>
          <p:nvPr/>
        </p:nvSpPr>
        <p:spPr>
          <a:xfrm>
            <a:off x="542793" y="952168"/>
            <a:ext cx="7085557" cy="4953664"/>
          </a:xfrm>
          <a:prstGeom prst="rect">
            <a:avLst/>
          </a:prstGeom>
          <a:noFill/>
        </p:spPr>
        <p:txBody>
          <a:bodyPr wrap="square" rtlCol="0">
            <a:spAutoFit/>
          </a:bodyPr>
          <a:lstStyle/>
          <a:p>
            <a:pPr marL="571500" indent="-571500">
              <a:lnSpc>
                <a:spcPct val="11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लोग आशीषित होते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(1 कुरिन्थियों 14:3; यिर्मयाह 5:14)</a:t>
            </a:r>
          </a:p>
          <a:p>
            <a:pPr marL="571500" indent="-571500">
              <a:lnSpc>
                <a:spcPct val="11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प्राकृतिक जगत प्रभावित होता है (भजन संहिता 29:1-9)</a:t>
            </a:r>
          </a:p>
          <a:p>
            <a:pPr marL="571500" indent="-571500">
              <a:lnSpc>
                <a:spcPct val="11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स्वर्गदूत क्रियाशील हो जाते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en-US" sz="3600" b="1" dirty="0">
                <a:solidFill>
                  <a:schemeClr val="bg1"/>
                </a:solidFill>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(भजन संहिता 103:20</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21)</a:t>
            </a:r>
          </a:p>
          <a:p>
            <a:pPr marL="571500" indent="-571500">
              <a:lnSpc>
                <a:spcPct val="110000"/>
              </a:lnSpc>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प्रदेश और राष्ट्र प्रभावित होते हैं (यिर्मयाह 1:9</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107814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46E6E89C-A7A9-7233-E083-7C465D11C0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C7DD6A0F-F194-31E1-12AA-0D8A1394A681}"/>
              </a:ext>
            </a:extLst>
          </p:cNvPr>
          <p:cNvSpPr txBox="1"/>
          <p:nvPr/>
        </p:nvSpPr>
        <p:spPr>
          <a:xfrm>
            <a:off x="617951" y="2271760"/>
            <a:ext cx="6684723"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लैव्यव्यवस्था 24:12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उन्होंने उसको हवालात में बन्द किया, जिससे यहोवा की आज्ञा से इस बात पर विचार किया जाए।</a:t>
            </a:r>
          </a:p>
        </p:txBody>
      </p:sp>
    </p:spTree>
    <p:extLst>
      <p:ext uri="{BB962C8B-B14F-4D97-AF65-F5344CB8AC3E}">
        <p14:creationId xmlns:p14="http://schemas.microsoft.com/office/powerpoint/2010/main" val="29707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76AE-6082-A8E2-8DC2-7774C3A661D8}"/>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38519C0D-AA2C-F071-CFB7-86DEE561C9A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A1B00A9-FAFE-A257-2F7B-F93CED258376}"/>
              </a:ext>
            </a:extLst>
          </p:cNvPr>
          <p:cNvSpPr txBox="1"/>
          <p:nvPr/>
        </p:nvSpPr>
        <p:spPr>
          <a:xfrm>
            <a:off x="680580"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की वाणी को स्वर देना</a:t>
            </a:r>
          </a:p>
        </p:txBody>
      </p:sp>
    </p:spTree>
    <p:extLst>
      <p:ext uri="{BB962C8B-B14F-4D97-AF65-F5344CB8AC3E}">
        <p14:creationId xmlns:p14="http://schemas.microsoft.com/office/powerpoint/2010/main" val="216879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6B0A-8187-CE03-C472-7A93FA6DA290}"/>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DD3C7E2C-4B98-B6FD-2D89-0A4B2BB35F6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5C454CF-B702-43AC-26E6-C8139C3DE48E}"/>
              </a:ext>
            </a:extLst>
          </p:cNvPr>
          <p:cNvSpPr txBox="1"/>
          <p:nvPr/>
        </p:nvSpPr>
        <p:spPr>
          <a:xfrm>
            <a:off x="643003" y="2000916"/>
            <a:ext cx="668472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होशे 12:10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 ने भविष्यद्वक्‍ताओं के द्वारा बातें कीं, और बार बार दर्शन देता रहा; और भविष्यद्वक्‍ताओं के द्वारा दृष्‍टान्त कहता आया हूँ।</a:t>
            </a:r>
          </a:p>
        </p:txBody>
      </p:sp>
    </p:spTree>
    <p:extLst>
      <p:ext uri="{BB962C8B-B14F-4D97-AF65-F5344CB8AC3E}">
        <p14:creationId xmlns:p14="http://schemas.microsoft.com/office/powerpoint/2010/main" val="39307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80512-B5BA-0430-3BCA-31855DFD45A5}"/>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9BEE0419-D38F-307A-2227-81D4F71505D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04D29C5-A5EA-A94B-E32F-37A4239A1671}"/>
              </a:ext>
            </a:extLst>
          </p:cNvPr>
          <p:cNvSpPr txBox="1"/>
          <p:nvPr/>
        </p:nvSpPr>
        <p:spPr>
          <a:xfrm>
            <a:off x="680580"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उसकी वाणी को प्राप्त करना</a:t>
            </a:r>
          </a:p>
        </p:txBody>
      </p:sp>
    </p:spTree>
    <p:extLst>
      <p:ext uri="{BB962C8B-B14F-4D97-AF65-F5344CB8AC3E}">
        <p14:creationId xmlns:p14="http://schemas.microsoft.com/office/powerpoint/2010/main" val="33759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716B0-3F6F-2AC6-28EE-DE112BD5F232}"/>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26169261-2E93-DC4B-2F43-A8999C1B815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76DD834-46B1-801D-53E3-76769E5CC648}"/>
              </a:ext>
            </a:extLst>
          </p:cNvPr>
          <p:cNvSpPr txBox="1"/>
          <p:nvPr/>
        </p:nvSpPr>
        <p:spPr>
          <a:xfrm>
            <a:off x="668054"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शांति और स्थिरता में रहें</a:t>
            </a:r>
          </a:p>
        </p:txBody>
      </p:sp>
    </p:spTree>
    <p:extLst>
      <p:ext uri="{BB962C8B-B14F-4D97-AF65-F5344CB8AC3E}">
        <p14:creationId xmlns:p14="http://schemas.microsoft.com/office/powerpoint/2010/main" val="229763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4D123-1614-3CCB-2487-EC449B595DA1}"/>
            </a:ext>
          </a:extLst>
        </p:cNvPr>
        <p:cNvGrpSpPr/>
        <p:nvPr/>
      </p:nvGrpSpPr>
      <p:grpSpPr>
        <a:xfrm>
          <a:off x="0" y="0"/>
          <a:ext cx="0" cy="0"/>
          <a:chOff x="0" y="0"/>
          <a:chExt cx="0" cy="0"/>
        </a:xfrm>
      </p:grpSpPr>
      <p:pic>
        <p:nvPicPr>
          <p:cNvPr id="6" name="Picture 5" descr="A close-up of a bald eagle&#10;&#10;AI-generated content may be incorrect.">
            <a:extLst>
              <a:ext uri="{FF2B5EF4-FFF2-40B4-BE49-F238E27FC236}">
                <a16:creationId xmlns:a16="http://schemas.microsoft.com/office/drawing/2014/main" id="{4FE8BD79-EB1D-A203-3FDA-E2512071CF3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E0482B9-F808-C783-4432-395D30E1DE63}"/>
              </a:ext>
            </a:extLst>
          </p:cNvPr>
          <p:cNvSpPr txBox="1"/>
          <p:nvPr/>
        </p:nvSpPr>
        <p:spPr>
          <a:xfrm>
            <a:off x="580373" y="2271760"/>
            <a:ext cx="6684723"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राजाओं 19:12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फिर भूकम्प के बाद आग दिखाई दी, तौभी यहोवा उस आग में न था; फिर आग के बाद एक दबा हुआ धीमा शब्द सुनाई दिया।</a:t>
            </a:r>
          </a:p>
        </p:txBody>
      </p:sp>
    </p:spTree>
    <p:extLst>
      <p:ext uri="{BB962C8B-B14F-4D97-AF65-F5344CB8AC3E}">
        <p14:creationId xmlns:p14="http://schemas.microsoft.com/office/powerpoint/2010/main" val="394623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0765-A4E6-B875-0A53-34F38436F9C2}"/>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7A5BD98A-669C-851A-17CD-22399378F7B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E7308AE-A61A-5B92-7162-178455C7A98C}"/>
              </a:ext>
            </a:extLst>
          </p:cNvPr>
          <p:cNvSpPr txBox="1"/>
          <p:nvPr/>
        </p:nvSpPr>
        <p:spPr>
          <a:xfrm>
            <a:off x="668054"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आत्मा की प्रेरणा से जुड़ें</a:t>
            </a:r>
          </a:p>
        </p:txBody>
      </p:sp>
    </p:spTree>
    <p:extLst>
      <p:ext uri="{BB962C8B-B14F-4D97-AF65-F5344CB8AC3E}">
        <p14:creationId xmlns:p14="http://schemas.microsoft.com/office/powerpoint/2010/main" val="159318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15568</TotalTime>
  <Words>565</Words>
  <Application>Microsoft Macintosh PowerPoint</Application>
  <PresentationFormat>Widescreen</PresentationFormat>
  <Paragraphs>69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3000</cp:revision>
  <dcterms:created xsi:type="dcterms:W3CDTF">2022-04-28T10:27:37Z</dcterms:created>
  <dcterms:modified xsi:type="dcterms:W3CDTF">2025-10-24T05:09:24Z</dcterms:modified>
</cp:coreProperties>
</file>